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5" r:id="rId9"/>
    <p:sldId id="278" r:id="rId10"/>
    <p:sldId id="272" r:id="rId11"/>
    <p:sldId id="273" r:id="rId12"/>
    <p:sldId id="274" r:id="rId13"/>
    <p:sldId id="275" r:id="rId14"/>
    <p:sldId id="276" r:id="rId15"/>
    <p:sldId id="277" r:id="rId16"/>
    <p:sldId id="286" r:id="rId17"/>
    <p:sldId id="287" r:id="rId18"/>
    <p:sldId id="284" r:id="rId19"/>
    <p:sldId id="285" r:id="rId20"/>
    <p:sldId id="279" r:id="rId21"/>
    <p:sldId id="289" r:id="rId22"/>
    <p:sldId id="290" r:id="rId23"/>
    <p:sldId id="297" r:id="rId24"/>
    <p:sldId id="282" r:id="rId25"/>
    <p:sldId id="291" r:id="rId26"/>
    <p:sldId id="293" r:id="rId27"/>
    <p:sldId id="295" r:id="rId28"/>
    <p:sldId id="288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 varScale="1">
        <p:scale>
          <a:sx n="104" d="100"/>
          <a:sy n="104" d="100"/>
        </p:scale>
        <p:origin x="1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F8414-3163-4F79-909D-D89823169520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DC1B-66B5-4A13-8D91-DE9FA546AAD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6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DC1B-66B5-4A13-8D91-DE9FA546AAD5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44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FF60-715D-489B-91D2-7A9CB7B9518D}" type="datetimeFigureOut">
              <a:rPr lang="pl-PL" smtClean="0"/>
              <a:pPr/>
              <a:t>2016-11-22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A8BB-E900-4E86-B6F3-198C0628C1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pl-PL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b="1" dirty="0" smtClean="0">
                <a:solidFill>
                  <a:srgbClr val="0070C0"/>
                </a:solidFill>
                <a:latin typeface="Tw Cen MT Condensed Extra Bold" pitchFamily="34" charset="-18"/>
                <a:ea typeface="BatangChe" pitchFamily="49" charset="-127"/>
                <a:cs typeface="Andalus" pitchFamily="18" charset="-78"/>
              </a:rPr>
              <a:t>MISJE ŚNIADANIOWE </a:t>
            </a:r>
            <a:r>
              <a:rPr lang="pl-PL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                      KLASA II B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						</a:t>
            </a: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2" descr="logo sniad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72851"/>
            <a:ext cx="3997326" cy="35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_tarc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46992"/>
            <a:ext cx="3643338" cy="30744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Misja specjalna: wykonaliśmy dwa plakaty-  ten wręczyliśmy Panu Sekretarzowi w Urzędzie Miasta i Gminy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4" name="Picture 2" descr="C:\Users\User\Desktop\śniadanie\IMG_5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15172" cy="489350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 wizytą w Urzędzie</a:t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Miasta i Gminy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Users\User\Desktop\Nowy folder\IMG_20161018_095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3"/>
            <a:ext cx="7786742" cy="544277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Wręczyliśmy zaproszenie na śniadanie dla Pana Burmistrza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3" descr="C:\Users\User\Desktop\Nowy folder\IMG_20161018_10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00200"/>
            <a:ext cx="3786214" cy="505100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Drugi plakat powiesiliśmy w szkole, aby przypominał o śniadaniu 8 listopada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User\Desktop\śniadanie\1476367715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49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Mamy nadzieję, że wszyscy będą pamiętać o śniadaniu nie tylko 8 listopada</a:t>
            </a:r>
            <a:endParaRPr lang="pl-PL" sz="3200" dirty="0"/>
          </a:p>
        </p:txBody>
      </p:sp>
      <p:pic>
        <p:nvPicPr>
          <p:cNvPr id="4" name="Picture 2" descr="C:\Users\User\Desktop\Nowy folder\IMG_20161018_10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714489"/>
            <a:ext cx="4000528" cy="3000396"/>
          </a:xfrm>
          <a:prstGeom prst="rect">
            <a:avLst/>
          </a:prstGeom>
          <a:noFill/>
        </p:spPr>
      </p:pic>
      <p:pic>
        <p:nvPicPr>
          <p:cNvPr id="5" name="Picture 3" descr="C:\Users\User\Desktop\Nowy folder\IMG_20161018_10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39636"/>
            <a:ext cx="5214942" cy="3911207"/>
          </a:xfrm>
          <a:prstGeom prst="rect">
            <a:avLst/>
          </a:prstGeom>
          <a:noFill/>
        </p:spPr>
      </p:pic>
      <p:pic>
        <p:nvPicPr>
          <p:cNvPr id="6" name="Picture 4" descr="http://supergify.pl/images/stories/pingwiny/warzywa/owoce/yawh51p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357298"/>
            <a:ext cx="1190625" cy="942975"/>
          </a:xfrm>
          <a:prstGeom prst="rect">
            <a:avLst/>
          </a:prstGeom>
          <a:noFill/>
        </p:spPr>
      </p:pic>
      <p:pic>
        <p:nvPicPr>
          <p:cNvPr id="7" name="Picture 4" descr="http://supergify.pl/images/stories/pingwiny/warzywa/owoce/yawh51p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286388"/>
            <a:ext cx="1143000" cy="90487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Druga misja klasowa- </a:t>
            </a:r>
            <a:r>
              <a:rPr lang="pl-P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Zdrowie na talerzu- myjemy ręce i produkty spożywcze</a:t>
            </a: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Poznajemy Włochy i Koloseum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User\Desktop\misje\IMG_20161018_11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33485"/>
            <a:ext cx="4214842" cy="5619790"/>
          </a:xfrm>
          <a:prstGeom prst="rect">
            <a:avLst/>
          </a:prstGeom>
          <a:noFill/>
        </p:spPr>
      </p:pic>
      <p:pic>
        <p:nvPicPr>
          <p:cNvPr id="6147" name="Picture 3" descr="C:\Users\User\Desktop\misje\IMG_20161018_11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286248" cy="3214686"/>
          </a:xfrm>
          <a:prstGeom prst="rect">
            <a:avLst/>
          </a:prstGeom>
          <a:noFill/>
        </p:spPr>
      </p:pic>
      <p:pic>
        <p:nvPicPr>
          <p:cNvPr id="6148" name="Picture 4" descr="C:\Users\User\Desktop\misje\IMG_20161018_112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33460"/>
            <a:ext cx="2000264" cy="266701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Kolejna misja klasowa i specjalna: przygotowujemy opaski do prezentacji warzyw i owoców</a:t>
            </a:r>
            <a:endParaRPr lang="pl-PL" sz="3200" dirty="0"/>
          </a:p>
        </p:txBody>
      </p:sp>
      <p:pic>
        <p:nvPicPr>
          <p:cNvPr id="2050" name="Picture 2" descr="C:\Users\User\Desktop\zdjęcia wieś\SSM1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343149" cy="1757362"/>
          </a:xfrm>
          <a:prstGeom prst="rect">
            <a:avLst/>
          </a:prstGeom>
          <a:noFill/>
        </p:spPr>
      </p:pic>
      <p:pic>
        <p:nvPicPr>
          <p:cNvPr id="2051" name="Picture 3" descr="C:\Users\User\Desktop\zdjęcia wieś\SSM10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00240"/>
            <a:ext cx="6096000" cy="4572000"/>
          </a:xfrm>
          <a:prstGeom prst="rect">
            <a:avLst/>
          </a:prstGeom>
          <a:noFill/>
        </p:spPr>
      </p:pic>
      <p:pic>
        <p:nvPicPr>
          <p:cNvPr id="2052" name="Picture 4" descr="C:\Users\User\Desktop\zdjęcia wieś\SSM10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143272" cy="2357454"/>
          </a:xfrm>
          <a:prstGeom prst="rect">
            <a:avLst/>
          </a:prstGeom>
          <a:noFill/>
        </p:spPr>
      </p:pic>
      <p:pic>
        <p:nvPicPr>
          <p:cNvPr id="13314" name="Picture 2" descr="warzywo-ruchomy-obrazek-00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214422"/>
            <a:ext cx="1724025" cy="752476"/>
          </a:xfrm>
          <a:prstGeom prst="rect">
            <a:avLst/>
          </a:prstGeom>
          <a:noFill/>
        </p:spPr>
      </p:pic>
      <p:pic>
        <p:nvPicPr>
          <p:cNvPr id="13316" name="Picture 4" descr="warzywo-ruchomy-obrazek-00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142984"/>
            <a:ext cx="4572000" cy="74295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Tak wyglądają nasze opaski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er\Desktop\zdjęcia wieś\SSM101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142984"/>
            <a:ext cx="4857784" cy="3643339"/>
          </a:xfrm>
          <a:prstGeom prst="rect">
            <a:avLst/>
          </a:prstGeom>
          <a:noFill/>
        </p:spPr>
      </p:pic>
      <p:pic>
        <p:nvPicPr>
          <p:cNvPr id="3075" name="Picture 3" descr="C:\Users\User\Desktop\zdjęcia wieś\SSM10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21" y="4143380"/>
            <a:ext cx="3333729" cy="2500297"/>
          </a:xfrm>
          <a:prstGeom prst="rect">
            <a:avLst/>
          </a:prstGeom>
          <a:noFill/>
        </p:spPr>
      </p:pic>
      <p:pic>
        <p:nvPicPr>
          <p:cNvPr id="12292" name="Picture 4" descr="warzywo-ruchomy-obrazek-00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708861"/>
            <a:ext cx="1809754" cy="2505813"/>
          </a:xfrm>
          <a:prstGeom prst="rect">
            <a:avLst/>
          </a:prstGeom>
          <a:noFill/>
        </p:spPr>
      </p:pic>
      <p:pic>
        <p:nvPicPr>
          <p:cNvPr id="12294" name="Picture 6" descr="warzywo-ruchomy-obrazek-00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691072"/>
            <a:ext cx="1357316" cy="180975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Pierwszoklasiści naszymi gośćmi- ćwiczymy mycie rąk, razem uczymy się i bawimy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027" name="Picture 3" descr="C:\Users\User\Desktop\zdjęcia wieś\SSM1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C:\Users\User\Desktop\zdjęcia wieś\SSM1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3905256" cy="2928942"/>
          </a:xfrm>
          <a:prstGeom prst="rect">
            <a:avLst/>
          </a:prstGeom>
          <a:noFill/>
        </p:spPr>
      </p:pic>
      <p:pic>
        <p:nvPicPr>
          <p:cNvPr id="1029" name="Picture 5" descr="C:\Users\User\Desktop\zdjęcia wieś\SSM10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11182"/>
            <a:ext cx="3929090" cy="2946818"/>
          </a:xfrm>
          <a:prstGeom prst="rect">
            <a:avLst/>
          </a:prstGeom>
          <a:noFill/>
        </p:spPr>
      </p:pic>
      <p:pic>
        <p:nvPicPr>
          <p:cNvPr id="1030" name="Picture 6" descr="C:\Users\User\Desktop\zdjęcia wieś\SSM102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256"/>
            <a:ext cx="3238480" cy="2428861"/>
          </a:xfrm>
          <a:prstGeom prst="rect">
            <a:avLst/>
          </a:prstGeom>
          <a:noFill/>
        </p:spPr>
      </p:pic>
      <p:pic>
        <p:nvPicPr>
          <p:cNvPr id="11266" name="Picture 2" descr="warzywo-ruchomy-obrazek-003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375" y="5286388"/>
            <a:ext cx="1190625" cy="9144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 ten „Brudas”- zawsze pamiętamy o czystości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ser\Desktop\zdjęcia wieś\SSM10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00200"/>
            <a:ext cx="6929485" cy="519711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a c z y n a m y </a:t>
            </a: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poznajemy 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Mount Everest, bo podjada go </a:t>
            </a:r>
            <a:r>
              <a:rPr lang="pl-P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Wszystkojad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User\Desktop\śniadanie\IMG_5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5" y="2000240"/>
            <a:ext cx="6191294" cy="4643470"/>
          </a:xfrm>
          <a:prstGeom prst="rect">
            <a:avLst/>
          </a:prstGeom>
          <a:noFill/>
        </p:spPr>
      </p:pic>
      <p:pic>
        <p:nvPicPr>
          <p:cNvPr id="1027" name="Picture 3" descr="C:\Users\User\Desktop\śniadanie\IMG_5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6" y="3786190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Kolejna misja: </a:t>
            </a:r>
            <a:r>
              <a:rPr lang="pl-PL" sz="31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Zdrowe produkty zbożowe dają moc do nauki i zabawy </a:t>
            </a:r>
            <a:r>
              <a:rPr lang="pl-PL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700" dirty="0" smtClean="0">
                <a:solidFill>
                  <a:schemeClr val="accent5">
                    <a:lumMod val="75000"/>
                  </a:schemeClr>
                </a:solidFill>
              </a:rPr>
              <a:t>W sklepie spożywczym oraz piekarni</a:t>
            </a:r>
            <a:endParaRPr lang="pl-PL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User\Desktop\misje\IMG_20161024_091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857652" cy="5143536"/>
          </a:xfrm>
          <a:prstGeom prst="rect">
            <a:avLst/>
          </a:prstGeom>
          <a:noFill/>
        </p:spPr>
      </p:pic>
      <p:pic>
        <p:nvPicPr>
          <p:cNvPr id="2054" name="Picture 6" descr="C:\Users\User\Desktop\misje\IMG_20161024_092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4357718" cy="5810291"/>
          </a:xfrm>
          <a:prstGeom prst="rect">
            <a:avLst/>
          </a:prstGeom>
          <a:noFill/>
        </p:spPr>
      </p:pic>
      <p:pic>
        <p:nvPicPr>
          <p:cNvPr id="9218" name="Picture 2" descr="warzywo-ruchomy-obrazek-00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762000" cy="85725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/>
                </a:solidFill>
              </a:rPr>
              <a:t>Następna  misja klasowa: </a:t>
            </a:r>
            <a:r>
              <a:rPr lang="pl-PL" sz="2800" b="1" i="1" dirty="0" smtClean="0">
                <a:solidFill>
                  <a:schemeClr val="accent1"/>
                </a:solidFill>
              </a:rPr>
              <a:t>Posiłki o stałych porach</a:t>
            </a:r>
            <a:r>
              <a:rPr lang="pl-PL" sz="2800" dirty="0" smtClean="0">
                <a:solidFill>
                  <a:schemeClr val="accent1"/>
                </a:solidFill>
              </a:rPr>
              <a:t/>
            </a:r>
            <a:br>
              <a:rPr lang="pl-PL" sz="2800" dirty="0" smtClean="0">
                <a:solidFill>
                  <a:schemeClr val="accent1"/>
                </a:solidFill>
              </a:rPr>
            </a:br>
            <a:r>
              <a:rPr lang="pl-PL" sz="2800" dirty="0" smtClean="0">
                <a:solidFill>
                  <a:schemeClr val="accent1"/>
                </a:solidFill>
              </a:rPr>
              <a:t> </a:t>
            </a:r>
            <a:r>
              <a:rPr lang="pl-PL" sz="2400" dirty="0" smtClean="0">
                <a:solidFill>
                  <a:schemeClr val="accent1"/>
                </a:solidFill>
              </a:rPr>
              <a:t>Byliśmy z wizytą w Londynie- o porach spożywania posiłków będzie przypominał  </a:t>
            </a:r>
            <a:r>
              <a:rPr lang="pl-PL" sz="2400" i="1" dirty="0" smtClean="0">
                <a:solidFill>
                  <a:schemeClr val="accent1"/>
                </a:solidFill>
              </a:rPr>
              <a:t>Big Ben</a:t>
            </a:r>
            <a:endParaRPr lang="pl-PL" sz="2400" i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User\Desktop\zdjęcia wieś\SSM102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786214" cy="2839661"/>
          </a:xfrm>
          <a:prstGeom prst="rect">
            <a:avLst/>
          </a:prstGeom>
          <a:noFill/>
        </p:spPr>
      </p:pic>
      <p:pic>
        <p:nvPicPr>
          <p:cNvPr id="5123" name="Picture 3" descr="C:\Users\User\Desktop\zdjęcia wieś\SSM10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68206"/>
            <a:ext cx="5453058" cy="4089794"/>
          </a:xfrm>
          <a:prstGeom prst="rect">
            <a:avLst/>
          </a:prstGeom>
          <a:noFill/>
        </p:spPr>
      </p:pic>
      <p:pic>
        <p:nvPicPr>
          <p:cNvPr id="3" name="Picture 2" descr="london big be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2854324" cy="1496538"/>
          </a:xfrm>
          <a:prstGeom prst="rect">
            <a:avLst/>
          </a:prstGeom>
          <a:noFill/>
        </p:spPr>
      </p:pic>
      <p:pic>
        <p:nvPicPr>
          <p:cNvPr id="8196" name="Picture 4" descr="zegar-ruchomy-obrazek-01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357694"/>
            <a:ext cx="2214578" cy="234639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1"/>
                </a:solidFill>
              </a:rPr>
              <a:t>Wieszamy kolejną ważną informację w kąciku promującym zdrowie</a:t>
            </a:r>
            <a:endParaRPr lang="pl-PL" sz="32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User\Desktop\zdjęcia wieś\SSM102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010400" cy="5257800"/>
          </a:xfrm>
          <a:prstGeom prst="rect">
            <a:avLst/>
          </a:prstGeom>
          <a:noFill/>
        </p:spPr>
      </p:pic>
      <p:pic>
        <p:nvPicPr>
          <p:cNvPr id="7170" name="Picture 2" descr="owoc-ruchomy-obrazek-00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071678"/>
            <a:ext cx="1619250" cy="11430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Rodzinny obiad- kolejna misja domowa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warzywo-ruchomy-obrazek-00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14446" cy="1214447"/>
          </a:xfrm>
          <a:prstGeom prst="rect">
            <a:avLst/>
          </a:prstGeom>
          <a:noFill/>
        </p:spPr>
      </p:pic>
      <p:pic>
        <p:nvPicPr>
          <p:cNvPr id="2051" name="Picture 3" descr="C:\Users\User\Desktop\zdjęcia wieś\SSM102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143799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Połowa na talerzu obiadowym to surówka- ważny dodatek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User\Desktop\misje\IMG_20161027_0930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5"/>
            <a:ext cx="2143140" cy="2857520"/>
          </a:xfrm>
          <a:prstGeom prst="rect">
            <a:avLst/>
          </a:prstGeom>
          <a:noFill/>
        </p:spPr>
      </p:pic>
      <p:pic>
        <p:nvPicPr>
          <p:cNvPr id="5123" name="Picture 3" descr="C:\Users\User\Desktop\misje\IMG_20161027_093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9" y="1428712"/>
            <a:ext cx="4071966" cy="5429287"/>
          </a:xfrm>
          <a:prstGeom prst="rect">
            <a:avLst/>
          </a:prstGeom>
          <a:noFill/>
        </p:spPr>
      </p:pic>
      <p:pic>
        <p:nvPicPr>
          <p:cNvPr id="5124" name="Picture 4" descr="C:\Users\User\Desktop\misje\IMG_20161027_093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2089544" cy="2786058"/>
          </a:xfrm>
          <a:prstGeom prst="rect">
            <a:avLst/>
          </a:prstGeom>
          <a:noFill/>
        </p:spPr>
      </p:pic>
      <p:pic>
        <p:nvPicPr>
          <p:cNvPr id="5125" name="Picture 5" descr="C:\Users\User\Desktop\misje\IMG_20161027_0933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142984"/>
            <a:ext cx="1821651" cy="2428868"/>
          </a:xfrm>
          <a:prstGeom prst="rect">
            <a:avLst/>
          </a:prstGeom>
          <a:noFill/>
        </p:spPr>
      </p:pic>
      <p:pic>
        <p:nvPicPr>
          <p:cNvPr id="5126" name="Picture 6" descr="C:\Users\User\Desktop\misje\IMG_20161027_0933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5828" y="3500438"/>
            <a:ext cx="2518172" cy="335756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Ruch i woda idą w parze- ostatnia misja śniadaniowa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warzywo-ruchomy-obrazek-001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3000396" cy="4180328"/>
          </a:xfrm>
          <a:prstGeom prst="rect">
            <a:avLst/>
          </a:prstGeom>
          <a:noFill/>
        </p:spPr>
      </p:pic>
      <p:pic>
        <p:nvPicPr>
          <p:cNvPr id="43010" name="Picture 2" descr="gify wod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-2502513"/>
            <a:ext cx="1728793" cy="9360514"/>
          </a:xfrm>
          <a:prstGeom prst="rect">
            <a:avLst/>
          </a:prstGeom>
          <a:noFill/>
        </p:spPr>
      </p:pic>
      <p:pic>
        <p:nvPicPr>
          <p:cNvPr id="43012" name="Picture 4" descr="gify wod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0947"/>
            <a:ext cx="285752" cy="1327737"/>
          </a:xfrm>
          <a:prstGeom prst="rect">
            <a:avLst/>
          </a:prstGeom>
          <a:noFill/>
        </p:spPr>
      </p:pic>
      <p:pic>
        <p:nvPicPr>
          <p:cNvPr id="43014" name="Picture 6" descr="gify wod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52"/>
            <a:ext cx="942975" cy="43815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Bohaterowie naszych misji w pracach plastycznych- </a:t>
            </a:r>
            <a:r>
              <a:rPr lang="pl-PL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Tola</a:t>
            </a:r>
            <a:r>
              <a:rPr lang="pl-PL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Maks i </a:t>
            </a:r>
            <a:r>
              <a:rPr lang="pl-PL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Wszystkojad</a:t>
            </a:r>
            <a:endParaRPr lang="pl-PL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User\Desktop\misje\IMG_20161025_095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18370" cy="5357826"/>
          </a:xfrm>
          <a:prstGeom prst="rect">
            <a:avLst/>
          </a:prstGeom>
          <a:noFill/>
        </p:spPr>
      </p:pic>
      <p:pic>
        <p:nvPicPr>
          <p:cNvPr id="3075" name="Picture 3" descr="C:\Users\User\Desktop\misje\IMG_20161025_0953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214842" cy="5619790"/>
          </a:xfrm>
          <a:prstGeom prst="rect">
            <a:avLst/>
          </a:prstGeom>
          <a:noFill/>
        </p:spPr>
      </p:pic>
      <p:pic>
        <p:nvPicPr>
          <p:cNvPr id="6146" name="Picture 2" descr="owoc-ruchomy-obrazek-00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3384"/>
            <a:ext cx="1285884" cy="14249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Wszystkie prace są piękne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ser\Desktop\misje\IMG_20161025_095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57718" cy="5810291"/>
          </a:xfrm>
          <a:prstGeom prst="rect">
            <a:avLst/>
          </a:prstGeom>
          <a:noFill/>
        </p:spPr>
      </p:pic>
      <p:pic>
        <p:nvPicPr>
          <p:cNvPr id="4099" name="Picture 3" descr="C:\Users\User\Desktop\misje\IMG_20161025_09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714904" cy="628653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Dziękujemy</a:t>
            </a:r>
            <a:endParaRPr lang="pl-PL" sz="6600" dirty="0">
              <a:solidFill>
                <a:schemeClr val="tx2">
                  <a:lumMod val="60000"/>
                  <a:lumOff val="4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6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 zobaczenia w przyszłym roku</a:t>
            </a:r>
          </a:p>
          <a:p>
            <a:pPr>
              <a:buNone/>
            </a:pPr>
            <a:r>
              <a:rPr lang="pl-PL" sz="2800" dirty="0" smtClean="0">
                <a:solidFill>
                  <a:schemeClr val="accent1"/>
                </a:solidFill>
              </a:rPr>
              <a:t>                              </a:t>
            </a:r>
            <a:r>
              <a:rPr lang="pl-PL" sz="2800" b="1" i="1" dirty="0" smtClean="0">
                <a:solidFill>
                  <a:schemeClr val="accent1"/>
                </a:solidFill>
              </a:rPr>
              <a:t>Uczniowie i wychowawca Ewa Kilman</a:t>
            </a:r>
            <a:endParaRPr lang="pl-PL" sz="2800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pocalunki-ruchomy-obrazek-00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3357586" cy="258699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Zostajemy </a:t>
            </a:r>
            <a:r>
              <a:rPr lang="pl-PL" sz="32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Kosmicznymi Agentami-</a:t>
            </a:r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dostaliśmy legitymacje- pomagamy </a:t>
            </a:r>
            <a:r>
              <a:rPr lang="pl-PL" sz="3200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Toli</a:t>
            </a:r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 Maksowi</a:t>
            </a:r>
            <a:endParaRPr lang="pl-PL" sz="32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User\Desktop\śniadanie\IMG_5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3"/>
            <a:ext cx="4643470" cy="3482603"/>
          </a:xfrm>
          <a:prstGeom prst="rect">
            <a:avLst/>
          </a:prstGeom>
          <a:noFill/>
        </p:spPr>
      </p:pic>
      <p:pic>
        <p:nvPicPr>
          <p:cNvPr id="2051" name="Picture 3" descr="C:\Users\User\Desktop\śniadanie\IMG_5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857652" cy="5143536"/>
          </a:xfrm>
          <a:prstGeom prst="rect">
            <a:avLst/>
          </a:prstGeom>
          <a:noFill/>
        </p:spPr>
      </p:pic>
      <p:pic>
        <p:nvPicPr>
          <p:cNvPr id="2052" name="Picture 4" descr="C:\Users\User\Desktop\śniadanie\IMG_5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72008"/>
            <a:ext cx="2714644" cy="2035983"/>
          </a:xfrm>
          <a:prstGeom prst="rect">
            <a:avLst/>
          </a:prstGeom>
          <a:noFill/>
        </p:spPr>
      </p:pic>
      <p:pic>
        <p:nvPicPr>
          <p:cNvPr id="7" name="Picture 2" descr="warzywo-ruchomy-obrazek-0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64841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Uczymy Wszystkojada zasad zdrowego odżywiania (sami też się ich uczymy)</a:t>
            </a:r>
            <a:br>
              <a:rPr lang="pl-PL" sz="28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2800" b="1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Zdrowy początek dnia- codziennie jemy śniadanie</a:t>
            </a:r>
            <a:endParaRPr lang="pl-PL" sz="2800" b="1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User\Desktop\śniadanie\IMG_5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6715172" cy="5036380"/>
          </a:xfrm>
          <a:prstGeom prst="rect">
            <a:avLst/>
          </a:prstGeom>
          <a:noFill/>
        </p:spPr>
      </p:pic>
      <p:pic>
        <p:nvPicPr>
          <p:cNvPr id="3075" name="Picture 3" descr="C:\Users\User\Desktop\śniadanie\1476192136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64820"/>
            <a:ext cx="3457572" cy="2593179"/>
          </a:xfrm>
          <a:prstGeom prst="rect">
            <a:avLst/>
          </a:prstGeom>
          <a:noFill/>
        </p:spPr>
      </p:pic>
      <p:pic>
        <p:nvPicPr>
          <p:cNvPr id="25602" name="Picture 2" descr="warzywo-ruchomy-obrazek-00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500174"/>
            <a:ext cx="485775" cy="20574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Pierwsza misja klasowa: </a:t>
            </a:r>
            <a:b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układamy opowiadanie</a:t>
            </a:r>
            <a:endParaRPr lang="pl-PL" sz="32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C:\Users\User\Desktop\śniadanie\IMG_5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92992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Wspólna praca jest łatwiejsza-</a:t>
            </a:r>
            <a:b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32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razem możemy więcej</a:t>
            </a:r>
            <a:endParaRPr lang="pl-PL" sz="3200" i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Users\User\Desktop\śniadanie\IMG_5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98925" y="1428736"/>
            <a:ext cx="4667283" cy="3500462"/>
          </a:xfrm>
          <a:prstGeom prst="rect">
            <a:avLst/>
          </a:prstGeom>
          <a:noFill/>
        </p:spPr>
      </p:pic>
      <p:pic>
        <p:nvPicPr>
          <p:cNvPr id="5123" name="Picture 3" descr="C:\Users\User\Desktop\śniadanie\IMG_5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4965712" cy="3724284"/>
          </a:xfrm>
          <a:prstGeom prst="rect">
            <a:avLst/>
          </a:prstGeom>
          <a:noFill/>
        </p:spPr>
      </p:pic>
      <p:pic>
        <p:nvPicPr>
          <p:cNvPr id="23554" name="Picture 2" descr="warzywo-ruchomy-obrazek-0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00108"/>
            <a:ext cx="1466850" cy="134302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Zdrowy przerywnik w czasie zajęć- pani pielęgniarka także jest tego zdania</a:t>
            </a:r>
            <a:endParaRPr lang="pl-PL" sz="3600" dirty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User\Desktop\śniadanie\IMG_5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5905541" cy="4429156"/>
          </a:xfrm>
          <a:prstGeom prst="rect">
            <a:avLst/>
          </a:prstGeom>
          <a:noFill/>
        </p:spPr>
      </p:pic>
      <p:pic>
        <p:nvPicPr>
          <p:cNvPr id="2051" name="Picture 3" descr="C:\Users\User\Desktop\śniadanie\IMG_5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472" y="3857604"/>
            <a:ext cx="4000528" cy="3000396"/>
          </a:xfrm>
          <a:prstGeom prst="rect">
            <a:avLst/>
          </a:prstGeom>
          <a:noFill/>
        </p:spPr>
      </p:pic>
      <p:pic>
        <p:nvPicPr>
          <p:cNvPr id="8194" name="Picture 2" descr="http://supergify.pl/images/stories/pingwiny/warzywa/owoce/2omscuy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643050"/>
            <a:ext cx="809625" cy="1000125"/>
          </a:xfrm>
          <a:prstGeom prst="rect">
            <a:avLst/>
          </a:prstGeom>
          <a:noFill/>
        </p:spPr>
      </p:pic>
      <p:pic>
        <p:nvPicPr>
          <p:cNvPr id="22530" name="Picture 2" descr="graphics-vegetables-85346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600699"/>
            <a:ext cx="771525" cy="12573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Teraz znów potrzebny wysiłek- rozwiązujemy zagadki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User\Desktop\śniadanie\IMG_50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929090" cy="2946818"/>
          </a:xfrm>
          <a:prstGeom prst="rect">
            <a:avLst/>
          </a:prstGeom>
          <a:noFill/>
        </p:spPr>
      </p:pic>
      <p:pic>
        <p:nvPicPr>
          <p:cNvPr id="3075" name="Picture 3" descr="C:\Users\User\Desktop\śniadanie\IMG_5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3857652" cy="2893239"/>
          </a:xfrm>
          <a:prstGeom prst="rect">
            <a:avLst/>
          </a:prstGeom>
          <a:noFill/>
        </p:spPr>
      </p:pic>
      <p:pic>
        <p:nvPicPr>
          <p:cNvPr id="3076" name="Picture 4" descr="C:\Users\User\Desktop\śniadanie\IMG_5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3251200" cy="2438400"/>
          </a:xfrm>
          <a:prstGeom prst="rect">
            <a:avLst/>
          </a:prstGeom>
          <a:noFill/>
        </p:spPr>
      </p:pic>
      <p:pic>
        <p:nvPicPr>
          <p:cNvPr id="3077" name="Picture 5" descr="C:\Users\User\Desktop\śniadanie\IMG_5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3714776" cy="2786082"/>
          </a:xfrm>
          <a:prstGeom prst="rect">
            <a:avLst/>
          </a:prstGeom>
          <a:noFill/>
        </p:spPr>
      </p:pic>
      <p:pic>
        <p:nvPicPr>
          <p:cNvPr id="21506" name="Picture 2" descr="warzywo-ruchomy-obrazek-003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72008"/>
            <a:ext cx="571500" cy="159067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Misja domowa- przygotowanie śniadania wspólnie z rodzicami- </a:t>
            </a:r>
            <a:r>
              <a:rPr lang="pl-PL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udało się</a:t>
            </a:r>
            <a:endParaRPr lang="pl-PL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\Desktop\misje\IMG_20161018_102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00528" cy="5334038"/>
          </a:xfrm>
          <a:prstGeom prst="rect">
            <a:avLst/>
          </a:prstGeom>
          <a:noFill/>
        </p:spPr>
      </p:pic>
      <p:pic>
        <p:nvPicPr>
          <p:cNvPr id="1027" name="Picture 3" descr="C:\Users\User\Desktop\misje\IMG_20161019_19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3286148" cy="2464611"/>
          </a:xfrm>
          <a:prstGeom prst="rect">
            <a:avLst/>
          </a:prstGeom>
          <a:noFill/>
        </p:spPr>
      </p:pic>
      <p:pic>
        <p:nvPicPr>
          <p:cNvPr id="1028" name="Picture 4" descr="C:\Users\User\Desktop\misje\IMG_20161019_195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428736"/>
            <a:ext cx="2143108" cy="1607331"/>
          </a:xfrm>
          <a:prstGeom prst="rect">
            <a:avLst/>
          </a:prstGeom>
          <a:noFill/>
        </p:spPr>
      </p:pic>
      <p:pic>
        <p:nvPicPr>
          <p:cNvPr id="1029" name="Picture 5" descr="C:\Users\User\Desktop\misje\IMG_20161019_20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357694"/>
            <a:ext cx="3643338" cy="2732504"/>
          </a:xfrm>
          <a:prstGeom prst="rect">
            <a:avLst/>
          </a:prstGeom>
          <a:noFill/>
        </p:spPr>
      </p:pic>
      <p:pic>
        <p:nvPicPr>
          <p:cNvPr id="20482" name="Picture 2" descr="warzywo-ruchomy-obrazek-003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3143248"/>
            <a:ext cx="1162050" cy="173355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236</Words>
  <Application>Microsoft Office PowerPoint</Application>
  <PresentationFormat>Pokaz na ekranie (4:3)</PresentationFormat>
  <Paragraphs>42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 Unicode MS</vt:lpstr>
      <vt:lpstr>BatangChe</vt:lpstr>
      <vt:lpstr>Andalus</vt:lpstr>
      <vt:lpstr>Arial</vt:lpstr>
      <vt:lpstr>Calibri</vt:lpstr>
      <vt:lpstr>Segoe UI Semibold</vt:lpstr>
      <vt:lpstr>Tw Cen MT Condensed Extra Bold</vt:lpstr>
      <vt:lpstr>Motyw pakietu Office</vt:lpstr>
      <vt:lpstr>  MISJE ŚNIADANIOWE                                   KLASA II B  </vt:lpstr>
      <vt:lpstr>Z a c z y n a m y  - poznajemy   Mount Everest, bo podjada go Wszystkojad</vt:lpstr>
      <vt:lpstr>Zostajemy Kosmicznymi Agentami- dostaliśmy legitymacje- pomagamy Toli i Maksowi</vt:lpstr>
      <vt:lpstr>Uczymy Wszystkojada zasad zdrowego odżywiania (sami też się ich uczymy) Zdrowy początek dnia- codziennie jemy śniadanie</vt:lpstr>
      <vt:lpstr>Pierwsza misja klasowa:  układamy opowiadanie</vt:lpstr>
      <vt:lpstr>Wspólna praca jest łatwiejsza-  razem możemy więcej</vt:lpstr>
      <vt:lpstr>Zdrowy przerywnik w czasie zajęć- pani pielęgniarka także jest tego zdania</vt:lpstr>
      <vt:lpstr>Teraz znów potrzebny wysiłek- rozwiązujemy zagadki</vt:lpstr>
      <vt:lpstr>Misja domowa- przygotowanie śniadania wspólnie z rodzicami- udało się</vt:lpstr>
      <vt:lpstr>Misja specjalna: wykonaliśmy dwa plakaty-  ten wręczyliśmy Panu Sekretarzowi w Urzędzie Miasta i Gminy</vt:lpstr>
      <vt:lpstr>Z wizytą w Urzędzie  Miasta i Gminy</vt:lpstr>
      <vt:lpstr>Wręczyliśmy zaproszenie na śniadanie dla Pana Burmistrza</vt:lpstr>
      <vt:lpstr>Drugi plakat powiesiliśmy w szkole, aby przypominał o śniadaniu 8 listopada</vt:lpstr>
      <vt:lpstr>Mamy nadzieję, że wszyscy będą pamiętać o śniadaniu nie tylko 8 listopada</vt:lpstr>
      <vt:lpstr>Druga misja klasowa- Zdrowie na talerzu- myjemy ręce i produkty spożywcze  Poznajemy Włochy i Koloseum</vt:lpstr>
      <vt:lpstr>Kolejna misja klasowa i specjalna: przygotowujemy opaski do prezentacji warzyw i owoców</vt:lpstr>
      <vt:lpstr>Tak wyglądają nasze opaski</vt:lpstr>
      <vt:lpstr>Pierwszoklasiści naszymi gośćmi- ćwiczymy mycie rąk, razem uczymy się i bawimy</vt:lpstr>
      <vt:lpstr>Ach ten „Brudas”- zawsze pamiętamy o czystości</vt:lpstr>
      <vt:lpstr>Kolejna misja: Zdrowe produkty zbożowe dają moc do nauki i zabawy  W sklepie spożywczym oraz piekarni</vt:lpstr>
      <vt:lpstr>Następna  misja klasowa: Posiłki o stałych porach  Byliśmy z wizytą w Londynie- o porach spożywania posiłków będzie przypominał  Big Ben</vt:lpstr>
      <vt:lpstr>Wieszamy kolejną ważną informację w kąciku promującym zdrowie</vt:lpstr>
      <vt:lpstr>Rodzinny obiad- kolejna misja domowa</vt:lpstr>
      <vt:lpstr>Połowa na talerzu obiadowym to surówka- ważny dodatek</vt:lpstr>
      <vt:lpstr>Ruch i woda idą w parze- ostatnia misja śniadaniowa</vt:lpstr>
      <vt:lpstr>Bohaterowie naszych misji w pracach plastycznych- Tola, Maks i Wszystkojad</vt:lpstr>
      <vt:lpstr>Wszystkie prace są piękne</vt:lpstr>
      <vt:lpstr>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GP</cp:lastModifiedBy>
  <cp:revision>53</cp:revision>
  <dcterms:created xsi:type="dcterms:W3CDTF">2016-10-13T18:13:12Z</dcterms:created>
  <dcterms:modified xsi:type="dcterms:W3CDTF">2016-11-22T07:54:17Z</dcterms:modified>
</cp:coreProperties>
</file>